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91" d="100"/>
          <a:sy n="91" d="100"/>
        </p:scale>
        <p:origin x="37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l"/>
            <a:fld id="{0DCFB061-4267-4D9F-8017-6F550D3068DF}" type="datetime1">
              <a:rPr lang="en-US" smtClean="0"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62695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8082C-0922-4249-A612-B415F5231620}" type="datetime1">
              <a:rPr lang="en-US" smtClean="0"/>
              <a:t>8/21/2020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741800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8082C-0922-4249-A612-B415F5231620}" type="datetime1">
              <a:rPr lang="en-US" smtClean="0"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76254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8082C-0922-4249-A612-B415F5231620}" type="datetime1">
              <a:rPr lang="en-US" smtClean="0"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34052419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8082C-0922-4249-A612-B415F5231620}" type="datetime1">
              <a:rPr lang="en-US" smtClean="0"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8687065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8082C-0922-4249-A612-B415F5231620}" type="datetime1">
              <a:rPr lang="en-US" smtClean="0"/>
              <a:t>8/21/2020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9428847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8082C-0922-4249-A612-B415F5231620}" type="datetime1">
              <a:rPr lang="en-US" smtClean="0"/>
              <a:t>8/21/2020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5347635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1BC61-5547-4A60-8DA1-6699760D9972}" type="datetime1">
              <a:rPr lang="en-US" smtClean="0"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41761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B9D1C6-60D0-4CD1-8F31-F912522EB041}" type="datetime1">
              <a:rPr lang="en-US" smtClean="0"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8687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4ED5C-5A53-433E-8A55-46F54CE81DA5}" type="datetime1">
              <a:rPr lang="en-US" smtClean="0"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89787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ABC0C-B6DF-45E9-B954-11C99AA62C3E}" type="datetime1">
              <a:rPr lang="en-US" smtClean="0"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79442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B71B9-2624-4F21-93EE-35A78B1A0DAD}" type="datetime1">
              <a:rPr lang="en-US" smtClean="0"/>
              <a:t>8/21/2020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675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37C2A-BE2E-4840-A907-3254E2916C96}" type="datetime1">
              <a:rPr lang="en-US" smtClean="0"/>
              <a:t>8/21/2020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0468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CD215-1C45-48A0-8534-39FFE8A7C95A}" type="datetime1">
              <a:rPr lang="en-US" smtClean="0"/>
              <a:t>8/21/2020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67340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63A0F-DEF3-4134-98D0-2E1276938A8B}" type="datetime1">
              <a:rPr lang="en-US" smtClean="0"/>
              <a:t>8/21/2020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62957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A2E4C8-2960-4ADD-862C-4D9643CB15AC}" type="datetime1">
              <a:rPr lang="en-US" smtClean="0"/>
              <a:t>8/21/2020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63400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DEA15-09CD-4275-A8E0-385C965F48B0}" type="datetime1">
              <a:rPr lang="en-US" smtClean="0"/>
              <a:t>8/21/2020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84758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F8082C-0922-4249-A612-B415F5231620}" type="datetime1">
              <a:rPr lang="en-US" smtClean="0"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516192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AA6F878-A750-4EA9-BF2B-28F70EA7B40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0" y="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985790B-3D4C-4313-984F-A60D4F8CAD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94647" y="649357"/>
            <a:ext cx="3351729" cy="3551582"/>
          </a:xfrm>
        </p:spPr>
        <p:txBody>
          <a:bodyPr anchor="b">
            <a:normAutofit/>
          </a:bodyPr>
          <a:lstStyle/>
          <a:p>
            <a:pPr algn="ctr"/>
            <a:r>
              <a:rPr lang="en-US" sz="3600" dirty="0"/>
              <a:t>Leave Approval </a:t>
            </a:r>
            <a:br>
              <a:rPr lang="en-US" sz="2400" dirty="0"/>
            </a:br>
            <a:endParaRPr lang="en-US" sz="2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CC1332-60BC-4EEC-9F39-DA77EC4708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2918" y="4500438"/>
            <a:ext cx="3351729" cy="1482698"/>
          </a:xfrm>
        </p:spPr>
        <p:txBody>
          <a:bodyPr anchor="t">
            <a:normAutofit/>
          </a:bodyPr>
          <a:lstStyle/>
          <a:p>
            <a:r>
              <a:rPr lang="en-US" sz="20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998717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B08E5-6B1B-4C2F-A173-B76257DB5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</a:t>
            </a:r>
          </a:p>
        </p:txBody>
      </p:sp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22DBA1A0-456A-46FF-B2DF-854359C37BD3}"/>
              </a:ext>
            </a:extLst>
          </p:cNvPr>
          <p:cNvSpPr/>
          <p:nvPr/>
        </p:nvSpPr>
        <p:spPr>
          <a:xfrm>
            <a:off x="9636034" y="0"/>
            <a:ext cx="2555966" cy="1740539"/>
          </a:xfrm>
          <a:prstGeom prst="flowChartDocumen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FFFF00"/>
                </a:solidFill>
              </a:rPr>
              <a:t>LMS</a:t>
            </a:r>
          </a:p>
          <a:p>
            <a:pPr algn="ctr"/>
            <a:r>
              <a:rPr lang="en-US" dirty="0"/>
              <a:t>Login To Apply Leave And Approve Leave.</a:t>
            </a:r>
          </a:p>
        </p:txBody>
      </p:sp>
      <p:sp>
        <p:nvSpPr>
          <p:cNvPr id="11" name="Arrow: Left 10">
            <a:extLst>
              <a:ext uri="{FF2B5EF4-FFF2-40B4-BE49-F238E27FC236}">
                <a16:creationId xmlns:a16="http://schemas.microsoft.com/office/drawing/2014/main" id="{E3814B1B-DBCC-45DB-98A3-C10DEB0063FE}"/>
              </a:ext>
            </a:extLst>
          </p:cNvPr>
          <p:cNvSpPr/>
          <p:nvPr/>
        </p:nvSpPr>
        <p:spPr>
          <a:xfrm>
            <a:off x="4897940" y="1674202"/>
            <a:ext cx="6223477" cy="1971261"/>
          </a:xfrm>
          <a:prstGeom prst="leftArrow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Faculty Can Login To Approve Leave Applied By The Students</a:t>
            </a:r>
            <a:r>
              <a:rPr lang="en-US" dirty="0"/>
              <a:t> </a:t>
            </a:r>
            <a:r>
              <a:rPr lang="en-US" dirty="0">
                <a:solidFill>
                  <a:schemeClr val="tx1"/>
                </a:solidFill>
              </a:rPr>
              <a:t>and</a:t>
            </a:r>
            <a:r>
              <a:rPr lang="en-US" dirty="0"/>
              <a:t> </a:t>
            </a:r>
            <a:r>
              <a:rPr lang="en-US" u="sng" dirty="0">
                <a:solidFill>
                  <a:srgbClr val="FFFF00"/>
                </a:solidFill>
              </a:rPr>
              <a:t>Students Can Login To Apply Leave To The Faculty</a:t>
            </a:r>
            <a:r>
              <a:rPr lang="en-US" dirty="0">
                <a:solidFill>
                  <a:srgbClr val="FFFF00"/>
                </a:solidFill>
              </a:rPr>
              <a:t>. </a:t>
            </a:r>
            <a:r>
              <a:rPr lang="en-US" b="1" dirty="0">
                <a:solidFill>
                  <a:schemeClr val="bg2">
                    <a:lumMod val="40000"/>
                    <a:lumOff val="60000"/>
                  </a:schemeClr>
                </a:solidFill>
              </a:rPr>
              <a:t>Separate Login</a:t>
            </a:r>
            <a:endParaRPr lang="en-US" b="1" u="sng" dirty="0">
              <a:solidFill>
                <a:schemeClr val="bg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2" name="Scroll: Horizontal 11">
            <a:extLst>
              <a:ext uri="{FF2B5EF4-FFF2-40B4-BE49-F238E27FC236}">
                <a16:creationId xmlns:a16="http://schemas.microsoft.com/office/drawing/2014/main" id="{909CBF91-C0B2-4CA6-B021-CB3E17FF4054}"/>
              </a:ext>
            </a:extLst>
          </p:cNvPr>
          <p:cNvSpPr/>
          <p:nvPr/>
        </p:nvSpPr>
        <p:spPr>
          <a:xfrm>
            <a:off x="4897940" y="4231807"/>
            <a:ext cx="6321288" cy="2306111"/>
          </a:xfrm>
          <a:prstGeom prst="horizontalScrol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Based On The Reasons Stated ,and proofs Available Faculty Can Accept/Reject The Leave.</a:t>
            </a:r>
          </a:p>
          <a:p>
            <a:pPr algn="ctr"/>
            <a:r>
              <a:rPr lang="en-US" u="sng" dirty="0">
                <a:solidFill>
                  <a:srgbClr val="FFFF00"/>
                </a:solidFill>
              </a:rPr>
              <a:t>Students Can Apply The Leave, based on their needs and upload necessary proof so that Faculty will have a thought to approve the Leave.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AAB3A0D-5EB1-4697-A284-99B74C0CA1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36" y="4614449"/>
            <a:ext cx="4416213" cy="220048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EF41E5A-A401-4D08-922C-34B3570B3A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37" y="2584332"/>
            <a:ext cx="4416213" cy="1971261"/>
          </a:xfrm>
          <a:prstGeom prst="rect">
            <a:avLst/>
          </a:prstGeom>
        </p:spPr>
      </p:pic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B3146E7-3B13-4496-952A-23CE540352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35" y="64938"/>
            <a:ext cx="4385011" cy="2460538"/>
          </a:xfrm>
        </p:spPr>
      </p:pic>
    </p:spTree>
    <p:extLst>
      <p:ext uri="{BB962C8B-B14F-4D97-AF65-F5344CB8AC3E}">
        <p14:creationId xmlns:p14="http://schemas.microsoft.com/office/powerpoint/2010/main" val="296463344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62</TotalTime>
  <Words>80</Words>
  <Application>Microsoft Office PowerPoint</Application>
  <PresentationFormat>Widescreen</PresentationFormat>
  <Paragraphs>8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Century Gothic</vt:lpstr>
      <vt:lpstr>Wingdings 3</vt:lpstr>
      <vt:lpstr>Ion</vt:lpstr>
      <vt:lpstr>Leave Approval  </vt:lpstr>
      <vt:lpstr>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Leave Approval Management System</dc:title>
  <dc:creator>Sudha V</dc:creator>
  <cp:lastModifiedBy>Harsheni Venkatesh</cp:lastModifiedBy>
  <cp:revision>9</cp:revision>
  <dcterms:created xsi:type="dcterms:W3CDTF">2020-08-21T01:42:51Z</dcterms:created>
  <dcterms:modified xsi:type="dcterms:W3CDTF">2020-08-21T05:49:24Z</dcterms:modified>
</cp:coreProperties>
</file>

<file path=docProps/thumbnail.jpeg>
</file>